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E12482-3A61-4F44-9F6F-AE1920C04B3B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E415B2C-F6B5-45D1-BD59-701CBF28E65A}">
      <dgm:prSet phldrT="[Текст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800" b="1" dirty="0"/>
            <a:t>1. Процес</a:t>
          </a:r>
          <a:r>
            <a:rPr lang="uk-UA" sz="1800" dirty="0"/>
            <a:t> </a:t>
          </a:r>
          <a:r>
            <a:rPr lang="uk-UA" sz="1800" b="1" dirty="0"/>
            <a:t>планування</a:t>
          </a:r>
        </a:p>
      </dgm:t>
    </dgm:pt>
    <dgm:pt modelId="{1FB24320-B1A4-46CD-96CB-BF64CB399672}" type="parTrans" cxnId="{A6F01397-80F8-4CE0-A713-B954DAE84C12}">
      <dgm:prSet/>
      <dgm:spPr/>
      <dgm:t>
        <a:bodyPr/>
        <a:lstStyle/>
        <a:p>
          <a:endParaRPr lang="uk-UA"/>
        </a:p>
      </dgm:t>
    </dgm:pt>
    <dgm:pt modelId="{3EA5FF2F-C5F5-4499-9589-326542C37F25}" type="sibTrans" cxnId="{A6F01397-80F8-4CE0-A713-B954DAE84C12}">
      <dgm:prSet/>
      <dgm:spPr/>
      <dgm:t>
        <a:bodyPr/>
        <a:lstStyle/>
        <a:p>
          <a:endParaRPr lang="uk-UA"/>
        </a:p>
      </dgm:t>
    </dgm:pt>
    <dgm:pt modelId="{53624DD3-2A83-4B28-9942-9FD434D08A24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800" b="1" dirty="0"/>
            <a:t>2. Виконання планів</a:t>
          </a:r>
        </a:p>
      </dgm:t>
    </dgm:pt>
    <dgm:pt modelId="{177A87B5-3A86-4D5B-9FCE-1266BA9C22F5}" type="parTrans" cxnId="{C5F22242-36FB-4D4F-9008-F4DB5A4BA772}">
      <dgm:prSet/>
      <dgm:spPr/>
      <dgm:t>
        <a:bodyPr/>
        <a:lstStyle/>
        <a:p>
          <a:endParaRPr lang="uk-UA"/>
        </a:p>
      </dgm:t>
    </dgm:pt>
    <dgm:pt modelId="{06C3534F-0C4D-493A-AF0C-93BE5998A39B}" type="sibTrans" cxnId="{C5F22242-36FB-4D4F-9008-F4DB5A4BA772}">
      <dgm:prSet/>
      <dgm:spPr/>
      <dgm:t>
        <a:bodyPr/>
        <a:lstStyle/>
        <a:p>
          <a:endParaRPr lang="uk-UA"/>
        </a:p>
      </dgm:t>
    </dgm:pt>
    <dgm:pt modelId="{C2C05051-6F0B-4B4E-910B-2FD15D43CF4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800" b="1" dirty="0"/>
            <a:t>4. Система планів</a:t>
          </a:r>
        </a:p>
      </dgm:t>
    </dgm:pt>
    <dgm:pt modelId="{02301E5B-18DE-4E00-911B-87948E82660D}" type="parTrans" cxnId="{4CF20C17-F8F0-4A24-B596-B029F2A63836}">
      <dgm:prSet/>
      <dgm:spPr/>
      <dgm:t>
        <a:bodyPr/>
        <a:lstStyle/>
        <a:p>
          <a:endParaRPr lang="uk-UA"/>
        </a:p>
      </dgm:t>
    </dgm:pt>
    <dgm:pt modelId="{A1B008F5-7D65-4C49-ADB6-5AF53D7F6C7F}" type="sibTrans" cxnId="{4CF20C17-F8F0-4A24-B596-B029F2A63836}">
      <dgm:prSet/>
      <dgm:spPr/>
      <dgm:t>
        <a:bodyPr/>
        <a:lstStyle/>
        <a:p>
          <a:endParaRPr lang="uk-UA"/>
        </a:p>
      </dgm:t>
    </dgm:pt>
    <dgm:pt modelId="{36476332-4792-4D45-9173-1EB239425143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800" b="1" dirty="0"/>
            <a:t>5. Результати виконавця</a:t>
          </a:r>
        </a:p>
      </dgm:t>
    </dgm:pt>
    <dgm:pt modelId="{5ECA9768-39B1-4368-BF70-E626365EDA60}" type="parTrans" cxnId="{E40DA9F8-C69F-4DD9-9C85-AE41FE17E272}">
      <dgm:prSet/>
      <dgm:spPr/>
      <dgm:t>
        <a:bodyPr/>
        <a:lstStyle/>
        <a:p>
          <a:endParaRPr lang="uk-UA"/>
        </a:p>
      </dgm:t>
    </dgm:pt>
    <dgm:pt modelId="{A7CEA7A3-6177-436A-840B-248BC2209BFF}" type="sibTrans" cxnId="{E40DA9F8-C69F-4DD9-9C85-AE41FE17E272}">
      <dgm:prSet/>
      <dgm:spPr/>
      <dgm:t>
        <a:bodyPr/>
        <a:lstStyle/>
        <a:p>
          <a:endParaRPr lang="uk-UA"/>
        </a:p>
      </dgm:t>
    </dgm:pt>
    <dgm:pt modelId="{431BA1B0-D851-4AFF-91B1-9956F0A5CF8E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800" b="1" dirty="0"/>
            <a:t>3. Контроль результатів</a:t>
          </a:r>
        </a:p>
      </dgm:t>
    </dgm:pt>
    <dgm:pt modelId="{3EF40445-4173-4A48-AC18-E6318CF2D7DD}" type="parTrans" cxnId="{7DE3FD7F-B87E-4FE9-8014-080F0C8C0D54}">
      <dgm:prSet/>
      <dgm:spPr/>
      <dgm:t>
        <a:bodyPr/>
        <a:lstStyle/>
        <a:p>
          <a:endParaRPr lang="uk-UA"/>
        </a:p>
      </dgm:t>
    </dgm:pt>
    <dgm:pt modelId="{1CB2D785-AD16-4927-AF1B-5D5F19358877}" type="sibTrans" cxnId="{7DE3FD7F-B87E-4FE9-8014-080F0C8C0D54}">
      <dgm:prSet/>
      <dgm:spPr/>
      <dgm:t>
        <a:bodyPr/>
        <a:lstStyle/>
        <a:p>
          <a:endParaRPr lang="uk-UA"/>
        </a:p>
      </dgm:t>
    </dgm:pt>
    <dgm:pt modelId="{CD944C82-C0F2-4955-8C5A-81BC5524BFCD}" type="pres">
      <dgm:prSet presAssocID="{D4E12482-3A61-4F44-9F6F-AE1920C04B3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657909E-1B85-44CD-9926-D2E241A076F3}" type="pres">
      <dgm:prSet presAssocID="{5E415B2C-F6B5-45D1-BD59-701CBF28E65A}" presName="node" presStyleLbl="node1" presStyleIdx="0" presStyleCnt="5" custScaleX="12076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DF6FBF8-698D-4F0D-BC24-CA9339118F16}" type="pres">
      <dgm:prSet presAssocID="{5E415B2C-F6B5-45D1-BD59-701CBF28E65A}" presName="spNode" presStyleCnt="0"/>
      <dgm:spPr/>
    </dgm:pt>
    <dgm:pt modelId="{204D203C-D36B-4ECD-956B-6652AC9C1089}" type="pres">
      <dgm:prSet presAssocID="{3EA5FF2F-C5F5-4499-9589-326542C37F25}" presName="sibTrans" presStyleLbl="sibTrans1D1" presStyleIdx="0" presStyleCnt="5"/>
      <dgm:spPr/>
      <dgm:t>
        <a:bodyPr/>
        <a:lstStyle/>
        <a:p>
          <a:endParaRPr lang="uk-UA"/>
        </a:p>
      </dgm:t>
    </dgm:pt>
    <dgm:pt modelId="{8BC6C1F0-BC55-463C-8018-3B86E35235A6}" type="pres">
      <dgm:prSet presAssocID="{53624DD3-2A83-4B28-9942-9FD434D08A24}" presName="node" presStyleLbl="node1" presStyleIdx="1" presStyleCnt="5" custScaleX="12189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97A3585-6079-46E8-B902-630171413AFE}" type="pres">
      <dgm:prSet presAssocID="{53624DD3-2A83-4B28-9942-9FD434D08A24}" presName="spNode" presStyleCnt="0"/>
      <dgm:spPr/>
    </dgm:pt>
    <dgm:pt modelId="{0BB49A92-79C1-4C98-8C33-1B3AFA8F5408}" type="pres">
      <dgm:prSet presAssocID="{06C3534F-0C4D-493A-AF0C-93BE5998A39B}" presName="sibTrans" presStyleLbl="sibTrans1D1" presStyleIdx="1" presStyleCnt="5"/>
      <dgm:spPr/>
      <dgm:t>
        <a:bodyPr/>
        <a:lstStyle/>
        <a:p>
          <a:endParaRPr lang="uk-UA"/>
        </a:p>
      </dgm:t>
    </dgm:pt>
    <dgm:pt modelId="{4CF2DFED-A47B-403C-82CA-A28D34DB3FA8}" type="pres">
      <dgm:prSet presAssocID="{431BA1B0-D851-4AFF-91B1-9956F0A5CF8E}" presName="node" presStyleLbl="node1" presStyleIdx="2" presStyleCnt="5" custScaleX="10808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267B4F2-3326-4EFB-9ACC-C638FE70012A}" type="pres">
      <dgm:prSet presAssocID="{431BA1B0-D851-4AFF-91B1-9956F0A5CF8E}" presName="spNode" presStyleCnt="0"/>
      <dgm:spPr/>
    </dgm:pt>
    <dgm:pt modelId="{0B41997D-D858-4E72-9CB7-7EA6F6C7152A}" type="pres">
      <dgm:prSet presAssocID="{1CB2D785-AD16-4927-AF1B-5D5F19358877}" presName="sibTrans" presStyleLbl="sibTrans1D1" presStyleIdx="2" presStyleCnt="5"/>
      <dgm:spPr/>
      <dgm:t>
        <a:bodyPr/>
        <a:lstStyle/>
        <a:p>
          <a:endParaRPr lang="uk-UA"/>
        </a:p>
      </dgm:t>
    </dgm:pt>
    <dgm:pt modelId="{EEB84B4E-F2A7-4D2F-A304-E44BC835C365}" type="pres">
      <dgm:prSet presAssocID="{C2C05051-6F0B-4B4E-910B-2FD15D43CF4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5581746-537F-47E4-A19E-6F4A30BDDAFF}" type="pres">
      <dgm:prSet presAssocID="{C2C05051-6F0B-4B4E-910B-2FD15D43CF4D}" presName="spNode" presStyleCnt="0"/>
      <dgm:spPr/>
    </dgm:pt>
    <dgm:pt modelId="{ECFD54A4-3FE0-4AF5-9930-D095B4A409BF}" type="pres">
      <dgm:prSet presAssocID="{A1B008F5-7D65-4C49-ADB6-5AF53D7F6C7F}" presName="sibTrans" presStyleLbl="sibTrans1D1" presStyleIdx="3" presStyleCnt="5"/>
      <dgm:spPr/>
      <dgm:t>
        <a:bodyPr/>
        <a:lstStyle/>
        <a:p>
          <a:endParaRPr lang="uk-UA"/>
        </a:p>
      </dgm:t>
    </dgm:pt>
    <dgm:pt modelId="{9B9C841F-E851-41F7-8DB0-F54E40C0B136}" type="pres">
      <dgm:prSet presAssocID="{36476332-4792-4D45-9173-1EB239425143}" presName="node" presStyleLbl="node1" presStyleIdx="4" presStyleCnt="5" custScaleX="129147" custRadScaleRad="102140" custRadScaleInc="-2601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3C2A338-AE32-4F92-B142-08332667D4C5}" type="pres">
      <dgm:prSet presAssocID="{36476332-4792-4D45-9173-1EB239425143}" presName="spNode" presStyleCnt="0"/>
      <dgm:spPr/>
    </dgm:pt>
    <dgm:pt modelId="{68D569A6-A4CE-46B3-A880-6A2CE765F742}" type="pres">
      <dgm:prSet presAssocID="{A7CEA7A3-6177-436A-840B-248BC2209BFF}" presName="sibTrans" presStyleLbl="sibTrans1D1" presStyleIdx="4" presStyleCnt="5"/>
      <dgm:spPr/>
      <dgm:t>
        <a:bodyPr/>
        <a:lstStyle/>
        <a:p>
          <a:endParaRPr lang="uk-UA"/>
        </a:p>
      </dgm:t>
    </dgm:pt>
  </dgm:ptLst>
  <dgm:cxnLst>
    <dgm:cxn modelId="{6284CFDA-B513-4186-BBED-B3B55440A184}" type="presOf" srcId="{36476332-4792-4D45-9173-1EB239425143}" destId="{9B9C841F-E851-41F7-8DB0-F54E40C0B136}" srcOrd="0" destOrd="0" presId="urn:microsoft.com/office/officeart/2005/8/layout/cycle5"/>
    <dgm:cxn modelId="{6D0805EC-731A-4347-88F2-10CB1E74B165}" type="presOf" srcId="{A1B008F5-7D65-4C49-ADB6-5AF53D7F6C7F}" destId="{ECFD54A4-3FE0-4AF5-9930-D095B4A409BF}" srcOrd="0" destOrd="0" presId="urn:microsoft.com/office/officeart/2005/8/layout/cycle5"/>
    <dgm:cxn modelId="{C5F22242-36FB-4D4F-9008-F4DB5A4BA772}" srcId="{D4E12482-3A61-4F44-9F6F-AE1920C04B3B}" destId="{53624DD3-2A83-4B28-9942-9FD434D08A24}" srcOrd="1" destOrd="0" parTransId="{177A87B5-3A86-4D5B-9FCE-1266BA9C22F5}" sibTransId="{06C3534F-0C4D-493A-AF0C-93BE5998A39B}"/>
    <dgm:cxn modelId="{5FEE7407-7758-4F28-80D2-4B3250338ED0}" type="presOf" srcId="{A7CEA7A3-6177-436A-840B-248BC2209BFF}" destId="{68D569A6-A4CE-46B3-A880-6A2CE765F742}" srcOrd="0" destOrd="0" presId="urn:microsoft.com/office/officeart/2005/8/layout/cycle5"/>
    <dgm:cxn modelId="{D746E661-F312-4067-B8E3-BC483332DFDB}" type="presOf" srcId="{5E415B2C-F6B5-45D1-BD59-701CBF28E65A}" destId="{5657909E-1B85-44CD-9926-D2E241A076F3}" srcOrd="0" destOrd="0" presId="urn:microsoft.com/office/officeart/2005/8/layout/cycle5"/>
    <dgm:cxn modelId="{7DE3FD7F-B87E-4FE9-8014-080F0C8C0D54}" srcId="{D4E12482-3A61-4F44-9F6F-AE1920C04B3B}" destId="{431BA1B0-D851-4AFF-91B1-9956F0A5CF8E}" srcOrd="2" destOrd="0" parTransId="{3EF40445-4173-4A48-AC18-E6318CF2D7DD}" sibTransId="{1CB2D785-AD16-4927-AF1B-5D5F19358877}"/>
    <dgm:cxn modelId="{00393CBD-2FE0-41AB-A716-A8F1EAF67773}" type="presOf" srcId="{06C3534F-0C4D-493A-AF0C-93BE5998A39B}" destId="{0BB49A92-79C1-4C98-8C33-1B3AFA8F5408}" srcOrd="0" destOrd="0" presId="urn:microsoft.com/office/officeart/2005/8/layout/cycle5"/>
    <dgm:cxn modelId="{4CF20C17-F8F0-4A24-B596-B029F2A63836}" srcId="{D4E12482-3A61-4F44-9F6F-AE1920C04B3B}" destId="{C2C05051-6F0B-4B4E-910B-2FD15D43CF4D}" srcOrd="3" destOrd="0" parTransId="{02301E5B-18DE-4E00-911B-87948E82660D}" sibTransId="{A1B008F5-7D65-4C49-ADB6-5AF53D7F6C7F}"/>
    <dgm:cxn modelId="{A3BFBB89-B0BC-4993-96CE-5914B996C318}" type="presOf" srcId="{D4E12482-3A61-4F44-9F6F-AE1920C04B3B}" destId="{CD944C82-C0F2-4955-8C5A-81BC5524BFCD}" srcOrd="0" destOrd="0" presId="urn:microsoft.com/office/officeart/2005/8/layout/cycle5"/>
    <dgm:cxn modelId="{A6F01397-80F8-4CE0-A713-B954DAE84C12}" srcId="{D4E12482-3A61-4F44-9F6F-AE1920C04B3B}" destId="{5E415B2C-F6B5-45D1-BD59-701CBF28E65A}" srcOrd="0" destOrd="0" parTransId="{1FB24320-B1A4-46CD-96CB-BF64CB399672}" sibTransId="{3EA5FF2F-C5F5-4499-9589-326542C37F25}"/>
    <dgm:cxn modelId="{02CA4B7A-D286-472F-B639-6B7B9CFF0905}" type="presOf" srcId="{3EA5FF2F-C5F5-4499-9589-326542C37F25}" destId="{204D203C-D36B-4ECD-956B-6652AC9C1089}" srcOrd="0" destOrd="0" presId="urn:microsoft.com/office/officeart/2005/8/layout/cycle5"/>
    <dgm:cxn modelId="{27C4A90C-3453-4231-9556-5908F4F93EFF}" type="presOf" srcId="{431BA1B0-D851-4AFF-91B1-9956F0A5CF8E}" destId="{4CF2DFED-A47B-403C-82CA-A28D34DB3FA8}" srcOrd="0" destOrd="0" presId="urn:microsoft.com/office/officeart/2005/8/layout/cycle5"/>
    <dgm:cxn modelId="{3412E47C-DA09-41A1-8E9E-26A0E8BE44FA}" type="presOf" srcId="{1CB2D785-AD16-4927-AF1B-5D5F19358877}" destId="{0B41997D-D858-4E72-9CB7-7EA6F6C7152A}" srcOrd="0" destOrd="0" presId="urn:microsoft.com/office/officeart/2005/8/layout/cycle5"/>
    <dgm:cxn modelId="{4D9D6254-1B22-4DBE-9311-20DD13FCDA9D}" type="presOf" srcId="{53624DD3-2A83-4B28-9942-9FD434D08A24}" destId="{8BC6C1F0-BC55-463C-8018-3B86E35235A6}" srcOrd="0" destOrd="0" presId="urn:microsoft.com/office/officeart/2005/8/layout/cycle5"/>
    <dgm:cxn modelId="{E40DA9F8-C69F-4DD9-9C85-AE41FE17E272}" srcId="{D4E12482-3A61-4F44-9F6F-AE1920C04B3B}" destId="{36476332-4792-4D45-9173-1EB239425143}" srcOrd="4" destOrd="0" parTransId="{5ECA9768-39B1-4368-BF70-E626365EDA60}" sibTransId="{A7CEA7A3-6177-436A-840B-248BC2209BFF}"/>
    <dgm:cxn modelId="{D7EAFA38-F347-4FE0-A1D1-7FD27A8ACB9C}" type="presOf" srcId="{C2C05051-6F0B-4B4E-910B-2FD15D43CF4D}" destId="{EEB84B4E-F2A7-4D2F-A304-E44BC835C365}" srcOrd="0" destOrd="0" presId="urn:microsoft.com/office/officeart/2005/8/layout/cycle5"/>
    <dgm:cxn modelId="{43A13823-6E5D-4C35-BE11-CFE239A27B9C}" type="presParOf" srcId="{CD944C82-C0F2-4955-8C5A-81BC5524BFCD}" destId="{5657909E-1B85-44CD-9926-D2E241A076F3}" srcOrd="0" destOrd="0" presId="urn:microsoft.com/office/officeart/2005/8/layout/cycle5"/>
    <dgm:cxn modelId="{5E208E93-E997-4A9B-807D-294581E26D3A}" type="presParOf" srcId="{CD944C82-C0F2-4955-8C5A-81BC5524BFCD}" destId="{9DF6FBF8-698D-4F0D-BC24-CA9339118F16}" srcOrd="1" destOrd="0" presId="urn:microsoft.com/office/officeart/2005/8/layout/cycle5"/>
    <dgm:cxn modelId="{3C0339D6-E7A8-4902-8A52-DA4E66D83AD4}" type="presParOf" srcId="{CD944C82-C0F2-4955-8C5A-81BC5524BFCD}" destId="{204D203C-D36B-4ECD-956B-6652AC9C1089}" srcOrd="2" destOrd="0" presId="urn:microsoft.com/office/officeart/2005/8/layout/cycle5"/>
    <dgm:cxn modelId="{E6C91F39-F16A-4318-8ABF-94B21C477925}" type="presParOf" srcId="{CD944C82-C0F2-4955-8C5A-81BC5524BFCD}" destId="{8BC6C1F0-BC55-463C-8018-3B86E35235A6}" srcOrd="3" destOrd="0" presId="urn:microsoft.com/office/officeart/2005/8/layout/cycle5"/>
    <dgm:cxn modelId="{6489323B-49BA-483A-9B33-83106CCBF4C8}" type="presParOf" srcId="{CD944C82-C0F2-4955-8C5A-81BC5524BFCD}" destId="{997A3585-6079-46E8-B902-630171413AFE}" srcOrd="4" destOrd="0" presId="urn:microsoft.com/office/officeart/2005/8/layout/cycle5"/>
    <dgm:cxn modelId="{18D2C9C4-72AD-42DD-A8B7-5AA81D9BD14B}" type="presParOf" srcId="{CD944C82-C0F2-4955-8C5A-81BC5524BFCD}" destId="{0BB49A92-79C1-4C98-8C33-1B3AFA8F5408}" srcOrd="5" destOrd="0" presId="urn:microsoft.com/office/officeart/2005/8/layout/cycle5"/>
    <dgm:cxn modelId="{064C7623-7E95-4D8B-9C2F-2C38B2F4E799}" type="presParOf" srcId="{CD944C82-C0F2-4955-8C5A-81BC5524BFCD}" destId="{4CF2DFED-A47B-403C-82CA-A28D34DB3FA8}" srcOrd="6" destOrd="0" presId="urn:microsoft.com/office/officeart/2005/8/layout/cycle5"/>
    <dgm:cxn modelId="{634BFFCC-838C-49E7-905A-B3D054EABEF4}" type="presParOf" srcId="{CD944C82-C0F2-4955-8C5A-81BC5524BFCD}" destId="{9267B4F2-3326-4EFB-9ACC-C638FE70012A}" srcOrd="7" destOrd="0" presId="urn:microsoft.com/office/officeart/2005/8/layout/cycle5"/>
    <dgm:cxn modelId="{ABD66F09-0B61-4D41-982B-7CF6117AD5A8}" type="presParOf" srcId="{CD944C82-C0F2-4955-8C5A-81BC5524BFCD}" destId="{0B41997D-D858-4E72-9CB7-7EA6F6C7152A}" srcOrd="8" destOrd="0" presId="urn:microsoft.com/office/officeart/2005/8/layout/cycle5"/>
    <dgm:cxn modelId="{50900F7E-9C6E-4209-A2C6-02402C0F6DBF}" type="presParOf" srcId="{CD944C82-C0F2-4955-8C5A-81BC5524BFCD}" destId="{EEB84B4E-F2A7-4D2F-A304-E44BC835C365}" srcOrd="9" destOrd="0" presId="urn:microsoft.com/office/officeart/2005/8/layout/cycle5"/>
    <dgm:cxn modelId="{302E3FD0-727D-472A-84CA-2043B0C5B8F0}" type="presParOf" srcId="{CD944C82-C0F2-4955-8C5A-81BC5524BFCD}" destId="{45581746-537F-47E4-A19E-6F4A30BDDAFF}" srcOrd="10" destOrd="0" presId="urn:microsoft.com/office/officeart/2005/8/layout/cycle5"/>
    <dgm:cxn modelId="{6085AC94-6ABB-4501-BF4C-0FE65388FC51}" type="presParOf" srcId="{CD944C82-C0F2-4955-8C5A-81BC5524BFCD}" destId="{ECFD54A4-3FE0-4AF5-9930-D095B4A409BF}" srcOrd="11" destOrd="0" presId="urn:microsoft.com/office/officeart/2005/8/layout/cycle5"/>
    <dgm:cxn modelId="{9638D327-F4E7-46CC-981A-71D0AD0BCCE7}" type="presParOf" srcId="{CD944C82-C0F2-4955-8C5A-81BC5524BFCD}" destId="{9B9C841F-E851-41F7-8DB0-F54E40C0B136}" srcOrd="12" destOrd="0" presId="urn:microsoft.com/office/officeart/2005/8/layout/cycle5"/>
    <dgm:cxn modelId="{6EE4FF30-C6BB-4BB9-B6C6-0F72CDD4DBF6}" type="presParOf" srcId="{CD944C82-C0F2-4955-8C5A-81BC5524BFCD}" destId="{03C2A338-AE32-4F92-B142-08332667D4C5}" srcOrd="13" destOrd="0" presId="urn:microsoft.com/office/officeart/2005/8/layout/cycle5"/>
    <dgm:cxn modelId="{8A7AEF0C-F9C2-45D7-AA16-1BC412F16B70}" type="presParOf" srcId="{CD944C82-C0F2-4955-8C5A-81BC5524BFCD}" destId="{68D569A6-A4CE-46B3-A880-6A2CE765F742}" srcOrd="14" destOrd="0" presId="urn:microsoft.com/office/officeart/2005/8/layout/cycle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E57C30-7527-491D-8C8A-E3A5A6DE6F53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9EED5C2-BDCC-4340-B621-D88E5170882B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uk-UA" sz="4000" b="1" dirty="0"/>
            <a:t>Принципи планування:</a:t>
          </a:r>
        </a:p>
      </dgm:t>
    </dgm:pt>
    <dgm:pt modelId="{87166782-159E-4A9D-A52A-2E8F94CDC1CC}" type="parTrans" cxnId="{C210C42C-798A-4B18-AA07-EE6B5923E71F}">
      <dgm:prSet/>
      <dgm:spPr/>
      <dgm:t>
        <a:bodyPr/>
        <a:lstStyle/>
        <a:p>
          <a:endParaRPr lang="uk-UA"/>
        </a:p>
      </dgm:t>
    </dgm:pt>
    <dgm:pt modelId="{486BEF3F-C65B-49D8-A42A-0FE80716337A}" type="sibTrans" cxnId="{C210C42C-798A-4B18-AA07-EE6B5923E71F}">
      <dgm:prSet/>
      <dgm:spPr/>
      <dgm:t>
        <a:bodyPr/>
        <a:lstStyle/>
        <a:p>
          <a:endParaRPr lang="uk-UA"/>
        </a:p>
      </dgm:t>
    </dgm:pt>
    <dgm:pt modelId="{F8C57322-FD82-4896-9A4F-C1144E838302}">
      <dgm:prSet phldrT="[Текст]"/>
      <dgm:spPr/>
      <dgm:t>
        <a:bodyPr/>
        <a:lstStyle/>
        <a:p>
          <a:r>
            <a:rPr lang="uk-UA" i="1"/>
            <a:t>Принцип єдності</a:t>
          </a:r>
          <a:endParaRPr lang="uk-UA"/>
        </a:p>
      </dgm:t>
    </dgm:pt>
    <dgm:pt modelId="{D5063196-9630-4A71-AD08-1C7CFA279062}" type="parTrans" cxnId="{7C694DFE-D7F6-4618-B5EA-03B6F3190EFC}">
      <dgm:prSet/>
      <dgm:spPr/>
      <dgm:t>
        <a:bodyPr/>
        <a:lstStyle/>
        <a:p>
          <a:endParaRPr lang="uk-UA"/>
        </a:p>
      </dgm:t>
    </dgm:pt>
    <dgm:pt modelId="{C76977BF-985D-4809-B89D-F065E7D0DEFF}" type="sibTrans" cxnId="{7C694DFE-D7F6-4618-B5EA-03B6F3190EFC}">
      <dgm:prSet/>
      <dgm:spPr/>
      <dgm:t>
        <a:bodyPr/>
        <a:lstStyle/>
        <a:p>
          <a:endParaRPr lang="uk-UA"/>
        </a:p>
      </dgm:t>
    </dgm:pt>
    <dgm:pt modelId="{45ED069C-EA5F-47A9-B90C-C2B56DF8B601}">
      <dgm:prSet phldrT="[Текст]"/>
      <dgm:spPr/>
      <dgm:t>
        <a:bodyPr/>
        <a:lstStyle/>
        <a:p>
          <a:r>
            <a:rPr lang="uk-UA" i="1"/>
            <a:t>Принцип безперервності</a:t>
          </a:r>
          <a:endParaRPr lang="uk-UA"/>
        </a:p>
      </dgm:t>
    </dgm:pt>
    <dgm:pt modelId="{EA3EDE86-03C4-4E42-8459-3CE030124C95}" type="parTrans" cxnId="{F1E463E9-A7B7-4DD7-9D54-A90068215F08}">
      <dgm:prSet/>
      <dgm:spPr/>
      <dgm:t>
        <a:bodyPr/>
        <a:lstStyle/>
        <a:p>
          <a:endParaRPr lang="uk-UA"/>
        </a:p>
      </dgm:t>
    </dgm:pt>
    <dgm:pt modelId="{CE64AD55-D302-4CB0-B263-F186AAE43262}" type="sibTrans" cxnId="{F1E463E9-A7B7-4DD7-9D54-A90068215F08}">
      <dgm:prSet/>
      <dgm:spPr/>
      <dgm:t>
        <a:bodyPr/>
        <a:lstStyle/>
        <a:p>
          <a:endParaRPr lang="uk-UA"/>
        </a:p>
      </dgm:t>
    </dgm:pt>
    <dgm:pt modelId="{647A361E-B662-4E72-B4F4-EC0A87309776}">
      <dgm:prSet phldrT="[Текст]"/>
      <dgm:spPr/>
      <dgm:t>
        <a:bodyPr/>
        <a:lstStyle/>
        <a:p>
          <a:r>
            <a:rPr lang="uk-UA" i="1"/>
            <a:t>Принцип гнучкості</a:t>
          </a:r>
          <a:endParaRPr lang="uk-UA"/>
        </a:p>
      </dgm:t>
    </dgm:pt>
    <dgm:pt modelId="{47C0C7A2-08FD-446B-9B73-11C3BD24D03C}" type="parTrans" cxnId="{A653DC9F-8024-4656-B312-1EA74CDAE430}">
      <dgm:prSet/>
      <dgm:spPr/>
      <dgm:t>
        <a:bodyPr/>
        <a:lstStyle/>
        <a:p>
          <a:endParaRPr lang="uk-UA"/>
        </a:p>
      </dgm:t>
    </dgm:pt>
    <dgm:pt modelId="{0650C854-60CE-4F02-AEBC-9C57447E7715}" type="sibTrans" cxnId="{A653DC9F-8024-4656-B312-1EA74CDAE430}">
      <dgm:prSet/>
      <dgm:spPr/>
      <dgm:t>
        <a:bodyPr/>
        <a:lstStyle/>
        <a:p>
          <a:endParaRPr lang="uk-UA"/>
        </a:p>
      </dgm:t>
    </dgm:pt>
    <dgm:pt modelId="{921C9386-E49E-40FE-83EF-16562CBEAC6D}">
      <dgm:prSet/>
      <dgm:spPr/>
      <dgm:t>
        <a:bodyPr/>
        <a:lstStyle/>
        <a:p>
          <a:r>
            <a:rPr lang="uk-UA" i="1"/>
            <a:t>Принцип точності</a:t>
          </a:r>
          <a:endParaRPr lang="uk-UA"/>
        </a:p>
      </dgm:t>
    </dgm:pt>
    <dgm:pt modelId="{92BE007B-6000-4D58-A889-F41E8D478D74}" type="parTrans" cxnId="{0271C0AE-6639-4C05-9367-F480E5DBB27F}">
      <dgm:prSet/>
      <dgm:spPr/>
      <dgm:t>
        <a:bodyPr/>
        <a:lstStyle/>
        <a:p>
          <a:endParaRPr lang="uk-UA"/>
        </a:p>
      </dgm:t>
    </dgm:pt>
    <dgm:pt modelId="{62C269D5-8091-4444-BDAD-C2DDB9EE0674}" type="sibTrans" cxnId="{0271C0AE-6639-4C05-9367-F480E5DBB27F}">
      <dgm:prSet/>
      <dgm:spPr/>
      <dgm:t>
        <a:bodyPr/>
        <a:lstStyle/>
        <a:p>
          <a:endParaRPr lang="uk-UA"/>
        </a:p>
      </dgm:t>
    </dgm:pt>
    <dgm:pt modelId="{0F7A1F32-2266-43F5-BD33-30BDB3A4CD40}">
      <dgm:prSet/>
      <dgm:spPr/>
      <dgm:t>
        <a:bodyPr/>
        <a:lstStyle/>
        <a:p>
          <a:r>
            <a:rPr lang="uk-UA" i="1"/>
            <a:t>Принцип участі</a:t>
          </a:r>
          <a:endParaRPr lang="uk-UA"/>
        </a:p>
      </dgm:t>
    </dgm:pt>
    <dgm:pt modelId="{73D25312-774D-4C04-9B18-773F3995D1E3}" type="parTrans" cxnId="{E6247F79-9130-4333-A709-2C1CF69E8964}">
      <dgm:prSet/>
      <dgm:spPr/>
      <dgm:t>
        <a:bodyPr/>
        <a:lstStyle/>
        <a:p>
          <a:endParaRPr lang="uk-UA"/>
        </a:p>
      </dgm:t>
    </dgm:pt>
    <dgm:pt modelId="{C178F550-5A66-447C-B372-A4B05B011DEF}" type="sibTrans" cxnId="{E6247F79-9130-4333-A709-2C1CF69E8964}">
      <dgm:prSet/>
      <dgm:spPr/>
      <dgm:t>
        <a:bodyPr/>
        <a:lstStyle/>
        <a:p>
          <a:endParaRPr lang="uk-UA"/>
        </a:p>
      </dgm:t>
    </dgm:pt>
    <dgm:pt modelId="{3CED61D1-7DE3-4346-8F57-CEA21C27DD3E}" type="pres">
      <dgm:prSet presAssocID="{BDE57C30-7527-491D-8C8A-E3A5A6DE6F5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CCFB5C5-C73C-4868-BB74-06CF6FEDD100}" type="pres">
      <dgm:prSet presAssocID="{29EED5C2-BDCC-4340-B621-D88E5170882B}" presName="roof" presStyleLbl="dkBgShp" presStyleIdx="0" presStyleCnt="2"/>
      <dgm:spPr/>
      <dgm:t>
        <a:bodyPr/>
        <a:lstStyle/>
        <a:p>
          <a:endParaRPr lang="uk-UA"/>
        </a:p>
      </dgm:t>
    </dgm:pt>
    <dgm:pt modelId="{4E54204C-9C74-4D77-A839-7C97164BF6C3}" type="pres">
      <dgm:prSet presAssocID="{29EED5C2-BDCC-4340-B621-D88E5170882B}" presName="pillars" presStyleCnt="0"/>
      <dgm:spPr/>
    </dgm:pt>
    <dgm:pt modelId="{D45AA585-4AFC-43F5-8B86-04A540813AC5}" type="pres">
      <dgm:prSet presAssocID="{29EED5C2-BDCC-4340-B621-D88E5170882B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567A046-6A02-4D49-8ED3-CC4D8601F320}" type="pres">
      <dgm:prSet presAssocID="{45ED069C-EA5F-47A9-B90C-C2B56DF8B601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6936780-D7B3-43E0-B2D5-2824BA3B29B6}" type="pres">
      <dgm:prSet presAssocID="{647A361E-B662-4E72-B4F4-EC0A87309776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646CCD1-65F8-4F94-BA57-B82931BA9ED9}" type="pres">
      <dgm:prSet presAssocID="{0F7A1F32-2266-43F5-BD33-30BDB3A4CD40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7E6307C-A2EA-4F83-92BB-F04186CEF4C8}" type="pres">
      <dgm:prSet presAssocID="{921C9386-E49E-40FE-83EF-16562CBEAC6D}" presName="pillar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1D4AE32-A8BE-4652-8128-6DE01E3B899E}" type="pres">
      <dgm:prSet presAssocID="{29EED5C2-BDCC-4340-B621-D88E5170882B}" presName="base" presStyleLbl="dkBgShp" presStyleIdx="1" presStyleCnt="2"/>
      <dgm:spPr/>
    </dgm:pt>
  </dgm:ptLst>
  <dgm:cxnLst>
    <dgm:cxn modelId="{0BCD7525-A434-429E-B32D-F4D64AB9E16A}" type="presOf" srcId="{29EED5C2-BDCC-4340-B621-D88E5170882B}" destId="{5CCFB5C5-C73C-4868-BB74-06CF6FEDD100}" srcOrd="0" destOrd="0" presId="urn:microsoft.com/office/officeart/2005/8/layout/hList3"/>
    <dgm:cxn modelId="{0271C0AE-6639-4C05-9367-F480E5DBB27F}" srcId="{29EED5C2-BDCC-4340-B621-D88E5170882B}" destId="{921C9386-E49E-40FE-83EF-16562CBEAC6D}" srcOrd="4" destOrd="0" parTransId="{92BE007B-6000-4D58-A889-F41E8D478D74}" sibTransId="{62C269D5-8091-4444-BDAD-C2DDB9EE0674}"/>
    <dgm:cxn modelId="{F1E463E9-A7B7-4DD7-9D54-A90068215F08}" srcId="{29EED5C2-BDCC-4340-B621-D88E5170882B}" destId="{45ED069C-EA5F-47A9-B90C-C2B56DF8B601}" srcOrd="1" destOrd="0" parTransId="{EA3EDE86-03C4-4E42-8459-3CE030124C95}" sibTransId="{CE64AD55-D302-4CB0-B263-F186AAE43262}"/>
    <dgm:cxn modelId="{2BFC4170-37CA-4624-BF2B-B11121F4C157}" type="presOf" srcId="{BDE57C30-7527-491D-8C8A-E3A5A6DE6F53}" destId="{3CED61D1-7DE3-4346-8F57-CEA21C27DD3E}" srcOrd="0" destOrd="0" presId="urn:microsoft.com/office/officeart/2005/8/layout/hList3"/>
    <dgm:cxn modelId="{C210C42C-798A-4B18-AA07-EE6B5923E71F}" srcId="{BDE57C30-7527-491D-8C8A-E3A5A6DE6F53}" destId="{29EED5C2-BDCC-4340-B621-D88E5170882B}" srcOrd="0" destOrd="0" parTransId="{87166782-159E-4A9D-A52A-2E8F94CDC1CC}" sibTransId="{486BEF3F-C65B-49D8-A42A-0FE80716337A}"/>
    <dgm:cxn modelId="{EC609B27-DE36-4F52-BC43-9603E2D62F36}" type="presOf" srcId="{F8C57322-FD82-4896-9A4F-C1144E838302}" destId="{D45AA585-4AFC-43F5-8B86-04A540813AC5}" srcOrd="0" destOrd="0" presId="urn:microsoft.com/office/officeart/2005/8/layout/hList3"/>
    <dgm:cxn modelId="{3C22255B-74D9-4442-86D6-566C5AFB9BC2}" type="presOf" srcId="{0F7A1F32-2266-43F5-BD33-30BDB3A4CD40}" destId="{9646CCD1-65F8-4F94-BA57-B82931BA9ED9}" srcOrd="0" destOrd="0" presId="urn:microsoft.com/office/officeart/2005/8/layout/hList3"/>
    <dgm:cxn modelId="{7C694DFE-D7F6-4618-B5EA-03B6F3190EFC}" srcId="{29EED5C2-BDCC-4340-B621-D88E5170882B}" destId="{F8C57322-FD82-4896-9A4F-C1144E838302}" srcOrd="0" destOrd="0" parTransId="{D5063196-9630-4A71-AD08-1C7CFA279062}" sibTransId="{C76977BF-985D-4809-B89D-F065E7D0DEFF}"/>
    <dgm:cxn modelId="{6BE5471D-EE2B-4C51-A6C4-6896B5334BB3}" type="presOf" srcId="{921C9386-E49E-40FE-83EF-16562CBEAC6D}" destId="{F7E6307C-A2EA-4F83-92BB-F04186CEF4C8}" srcOrd="0" destOrd="0" presId="urn:microsoft.com/office/officeart/2005/8/layout/hList3"/>
    <dgm:cxn modelId="{BD1E34C3-0A13-4314-8341-6249F8016723}" type="presOf" srcId="{45ED069C-EA5F-47A9-B90C-C2B56DF8B601}" destId="{D567A046-6A02-4D49-8ED3-CC4D8601F320}" srcOrd="0" destOrd="0" presId="urn:microsoft.com/office/officeart/2005/8/layout/hList3"/>
    <dgm:cxn modelId="{E6247F79-9130-4333-A709-2C1CF69E8964}" srcId="{29EED5C2-BDCC-4340-B621-D88E5170882B}" destId="{0F7A1F32-2266-43F5-BD33-30BDB3A4CD40}" srcOrd="3" destOrd="0" parTransId="{73D25312-774D-4C04-9B18-773F3995D1E3}" sibTransId="{C178F550-5A66-447C-B372-A4B05B011DEF}"/>
    <dgm:cxn modelId="{AAF3C666-BF74-43A7-A9E7-FB4B13249A54}" type="presOf" srcId="{647A361E-B662-4E72-B4F4-EC0A87309776}" destId="{66936780-D7B3-43E0-B2D5-2824BA3B29B6}" srcOrd="0" destOrd="0" presId="urn:microsoft.com/office/officeart/2005/8/layout/hList3"/>
    <dgm:cxn modelId="{A653DC9F-8024-4656-B312-1EA74CDAE430}" srcId="{29EED5C2-BDCC-4340-B621-D88E5170882B}" destId="{647A361E-B662-4E72-B4F4-EC0A87309776}" srcOrd="2" destOrd="0" parTransId="{47C0C7A2-08FD-446B-9B73-11C3BD24D03C}" sibTransId="{0650C854-60CE-4F02-AEBC-9C57447E7715}"/>
    <dgm:cxn modelId="{2CEB0753-3185-47E5-BE36-1D3916ED6C8B}" type="presParOf" srcId="{3CED61D1-7DE3-4346-8F57-CEA21C27DD3E}" destId="{5CCFB5C5-C73C-4868-BB74-06CF6FEDD100}" srcOrd="0" destOrd="0" presId="urn:microsoft.com/office/officeart/2005/8/layout/hList3"/>
    <dgm:cxn modelId="{C1BEBC11-F1E0-48B7-A82B-5AB84A4B786F}" type="presParOf" srcId="{3CED61D1-7DE3-4346-8F57-CEA21C27DD3E}" destId="{4E54204C-9C74-4D77-A839-7C97164BF6C3}" srcOrd="1" destOrd="0" presId="urn:microsoft.com/office/officeart/2005/8/layout/hList3"/>
    <dgm:cxn modelId="{04D1C01B-34F1-494E-9820-1222F7444061}" type="presParOf" srcId="{4E54204C-9C74-4D77-A839-7C97164BF6C3}" destId="{D45AA585-4AFC-43F5-8B86-04A540813AC5}" srcOrd="0" destOrd="0" presId="urn:microsoft.com/office/officeart/2005/8/layout/hList3"/>
    <dgm:cxn modelId="{EC27CDCE-532B-4F98-997B-409A223F94E7}" type="presParOf" srcId="{4E54204C-9C74-4D77-A839-7C97164BF6C3}" destId="{D567A046-6A02-4D49-8ED3-CC4D8601F320}" srcOrd="1" destOrd="0" presId="urn:microsoft.com/office/officeart/2005/8/layout/hList3"/>
    <dgm:cxn modelId="{9B7FC993-B638-488E-A00C-AC795DFDCA94}" type="presParOf" srcId="{4E54204C-9C74-4D77-A839-7C97164BF6C3}" destId="{66936780-D7B3-43E0-B2D5-2824BA3B29B6}" srcOrd="2" destOrd="0" presId="urn:microsoft.com/office/officeart/2005/8/layout/hList3"/>
    <dgm:cxn modelId="{87804D0A-D943-48E7-96A2-CCBA777D7599}" type="presParOf" srcId="{4E54204C-9C74-4D77-A839-7C97164BF6C3}" destId="{9646CCD1-65F8-4F94-BA57-B82931BA9ED9}" srcOrd="3" destOrd="0" presId="urn:microsoft.com/office/officeart/2005/8/layout/hList3"/>
    <dgm:cxn modelId="{2FCF3141-2F86-4CA0-9D1F-22819530A00F}" type="presParOf" srcId="{4E54204C-9C74-4D77-A839-7C97164BF6C3}" destId="{F7E6307C-A2EA-4F83-92BB-F04186CEF4C8}" srcOrd="4" destOrd="0" presId="urn:microsoft.com/office/officeart/2005/8/layout/hList3"/>
    <dgm:cxn modelId="{C0565AAB-CA8C-4DB8-97FD-0CE957D7AB5D}" type="presParOf" srcId="{3CED61D1-7DE3-4346-8F57-CEA21C27DD3E}" destId="{21D4AE32-A8BE-4652-8128-6DE01E3B899E}" srcOrd="2" destOrd="0" presId="urn:microsoft.com/office/officeart/2005/8/layout/hLis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4E7173-9216-45BD-AC7D-7311128AA45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6EB7FF2-9C6B-4429-A975-272A5276FEFD}">
      <dgm:prSet phldrT="[Текст]" custT="1"/>
      <dgm:spPr/>
      <dgm:t>
        <a:bodyPr/>
        <a:lstStyle/>
        <a:p>
          <a:r>
            <a:rPr lang="uk-UA" sz="1600" b="0" dirty="0"/>
            <a:t>1. За змістом:</a:t>
          </a:r>
          <a:r>
            <a:rPr lang="uk-UA" sz="1600" dirty="0"/>
            <a:t/>
          </a:r>
          <a:br>
            <a:rPr lang="uk-UA" sz="1600" dirty="0"/>
          </a:br>
          <a:r>
            <a:rPr lang="uk-UA" sz="1600" dirty="0"/>
            <a:t> - фінансовий;</a:t>
          </a:r>
        </a:p>
        <a:p>
          <a:r>
            <a:rPr lang="uk-UA" sz="1600" dirty="0"/>
            <a:t>   - виробничий ;</a:t>
          </a:r>
        </a:p>
        <a:p>
          <a:r>
            <a:rPr lang="uk-UA" sz="1600" dirty="0"/>
            <a:t> - маркетинговий</a:t>
          </a:r>
        </a:p>
      </dgm:t>
    </dgm:pt>
    <dgm:pt modelId="{EE978DE7-9946-4A01-845A-D64AA6EA822A}" type="parTrans" cxnId="{A139F2A1-6967-40AC-9F61-C823574111C8}">
      <dgm:prSet/>
      <dgm:spPr/>
      <dgm:t>
        <a:bodyPr/>
        <a:lstStyle/>
        <a:p>
          <a:endParaRPr lang="uk-UA"/>
        </a:p>
      </dgm:t>
    </dgm:pt>
    <dgm:pt modelId="{6CACE043-2ECC-4058-A2C2-4C29E61D6B3B}" type="sibTrans" cxnId="{A139F2A1-6967-40AC-9F61-C823574111C8}">
      <dgm:prSet/>
      <dgm:spPr/>
      <dgm:t>
        <a:bodyPr/>
        <a:lstStyle/>
        <a:p>
          <a:endParaRPr lang="uk-UA"/>
        </a:p>
      </dgm:t>
    </dgm:pt>
    <dgm:pt modelId="{9158AA76-C30F-4B79-8507-E3F167CDE7D3}">
      <dgm:prSet phldrT="[Текст]" custT="1"/>
      <dgm:spPr/>
      <dgm:t>
        <a:bodyPr/>
        <a:lstStyle/>
        <a:p>
          <a:r>
            <a:rPr lang="uk-UA" sz="1200" b="1" dirty="0"/>
            <a:t>2. </a:t>
          </a:r>
          <a:r>
            <a:rPr lang="uk-UA" sz="1600" b="1" dirty="0"/>
            <a:t>За характером відносин між керівниками та </a:t>
          </a:r>
          <a:r>
            <a:rPr lang="uk-UA" sz="1600" dirty="0"/>
            <a:t>підлеглими:</a:t>
          </a:r>
        </a:p>
        <a:p>
          <a:r>
            <a:rPr lang="uk-UA" sz="1600" dirty="0"/>
            <a:t> -  внутрішній;</a:t>
          </a:r>
        </a:p>
        <a:p>
          <a:r>
            <a:rPr lang="uk-UA" sz="1600" dirty="0"/>
            <a:t> -  </a:t>
          </a:r>
          <a:r>
            <a:rPr lang="uk-UA" sz="1600" dirty="0" smtClean="0"/>
            <a:t>зовнішній </a:t>
          </a:r>
          <a:endParaRPr lang="uk-UA" sz="1600" dirty="0"/>
        </a:p>
      </dgm:t>
    </dgm:pt>
    <dgm:pt modelId="{4F2F04DC-2C10-479D-9556-C672731344DA}" type="parTrans" cxnId="{B0D25ADC-85E5-4E7B-B82B-BD59CC2F1881}">
      <dgm:prSet/>
      <dgm:spPr/>
      <dgm:t>
        <a:bodyPr/>
        <a:lstStyle/>
        <a:p>
          <a:endParaRPr lang="uk-UA"/>
        </a:p>
      </dgm:t>
    </dgm:pt>
    <dgm:pt modelId="{D0BC17DB-1728-472F-8C76-673CAB979169}" type="sibTrans" cxnId="{B0D25ADC-85E5-4E7B-B82B-BD59CC2F1881}">
      <dgm:prSet/>
      <dgm:spPr/>
      <dgm:t>
        <a:bodyPr/>
        <a:lstStyle/>
        <a:p>
          <a:endParaRPr lang="uk-UA"/>
        </a:p>
      </dgm:t>
    </dgm:pt>
    <dgm:pt modelId="{E5FB26D8-27B6-4C07-824F-DE2A28054E5C}">
      <dgm:prSet phldrT="[Текст]" custT="1"/>
      <dgm:spPr/>
      <dgm:t>
        <a:bodyPr/>
        <a:lstStyle/>
        <a:p>
          <a:r>
            <a:rPr lang="uk-UA" sz="1600" b="1" dirty="0"/>
            <a:t>3. За сутністю завдання</a:t>
          </a:r>
          <a:r>
            <a:rPr lang="uk-UA" sz="1600" dirty="0"/>
            <a:t>:</a:t>
          </a:r>
        </a:p>
        <a:p>
          <a:r>
            <a:rPr lang="uk-UA" sz="1600" dirty="0"/>
            <a:t> -  лінійний ;</a:t>
          </a:r>
        </a:p>
        <a:p>
          <a:r>
            <a:rPr lang="uk-UA" sz="1600" dirty="0"/>
            <a:t> - операційний.</a:t>
          </a:r>
        </a:p>
        <a:p>
          <a:endParaRPr lang="uk-UA" sz="1400" dirty="0"/>
        </a:p>
      </dgm:t>
    </dgm:pt>
    <dgm:pt modelId="{3E3CF6FA-D269-4E0B-A358-DCB3ECF7B7AF}" type="parTrans" cxnId="{AA084D54-BC55-4C09-92AA-B2CE551E07E9}">
      <dgm:prSet/>
      <dgm:spPr/>
      <dgm:t>
        <a:bodyPr/>
        <a:lstStyle/>
        <a:p>
          <a:endParaRPr lang="uk-UA"/>
        </a:p>
      </dgm:t>
    </dgm:pt>
    <dgm:pt modelId="{5198D844-1B66-4B6A-9702-3F320BDEBD00}" type="sibTrans" cxnId="{AA084D54-BC55-4C09-92AA-B2CE551E07E9}">
      <dgm:prSet/>
      <dgm:spPr/>
      <dgm:t>
        <a:bodyPr/>
        <a:lstStyle/>
        <a:p>
          <a:endParaRPr lang="uk-UA"/>
        </a:p>
      </dgm:t>
    </dgm:pt>
    <dgm:pt modelId="{10DFF4F9-D786-4970-8051-483536BB4BA0}">
      <dgm:prSet phldrT="[Текст]" custT="1"/>
      <dgm:spPr/>
      <dgm:t>
        <a:bodyPr/>
        <a:lstStyle/>
        <a:p>
          <a:r>
            <a:rPr lang="uk-UA" sz="1600" b="1" dirty="0"/>
            <a:t>4. За якісними характеристиками:</a:t>
          </a:r>
        </a:p>
        <a:p>
          <a:r>
            <a:rPr lang="uk-UA" sz="1600" dirty="0"/>
            <a:t> -  одиничний;</a:t>
          </a:r>
        </a:p>
        <a:p>
          <a:r>
            <a:rPr lang="uk-UA" sz="1600" dirty="0"/>
            <a:t> -  множинний;</a:t>
          </a:r>
        </a:p>
        <a:p>
          <a:r>
            <a:rPr lang="uk-UA" sz="1600" dirty="0"/>
            <a:t> - багатофункціональний</a:t>
          </a:r>
        </a:p>
      </dgm:t>
    </dgm:pt>
    <dgm:pt modelId="{DA08D3C1-870A-4721-A20F-C4065CA7EE2A}" type="parTrans" cxnId="{BDFFA5BA-A36B-4E84-A995-29237C8134B1}">
      <dgm:prSet/>
      <dgm:spPr/>
      <dgm:t>
        <a:bodyPr/>
        <a:lstStyle/>
        <a:p>
          <a:endParaRPr lang="uk-UA"/>
        </a:p>
      </dgm:t>
    </dgm:pt>
    <dgm:pt modelId="{4F95BD62-6F65-47DF-80BD-6DBF45663362}" type="sibTrans" cxnId="{BDFFA5BA-A36B-4E84-A995-29237C8134B1}">
      <dgm:prSet/>
      <dgm:spPr/>
      <dgm:t>
        <a:bodyPr/>
        <a:lstStyle/>
        <a:p>
          <a:endParaRPr lang="uk-UA"/>
        </a:p>
      </dgm:t>
    </dgm:pt>
    <dgm:pt modelId="{65555F29-D7AD-4183-90E1-7930299C7D19}">
      <dgm:prSet phldrT="[Текст]" custT="1"/>
      <dgm:spPr/>
      <dgm:t>
        <a:bodyPr/>
        <a:lstStyle/>
        <a:p>
          <a:r>
            <a:rPr lang="uk-UA" sz="1400" b="1" dirty="0"/>
            <a:t>5. </a:t>
          </a:r>
          <a:r>
            <a:rPr lang="uk-UA" sz="1600" b="1" dirty="0"/>
            <a:t>За етапами проведення:</a:t>
          </a:r>
        </a:p>
        <a:p>
          <a:r>
            <a:rPr lang="uk-UA" sz="1600" dirty="0"/>
            <a:t> -  попередній контроль ;</a:t>
          </a:r>
        </a:p>
        <a:p>
          <a:r>
            <a:rPr lang="uk-UA" sz="1600" dirty="0"/>
            <a:t> -  поточний контроль ;</a:t>
          </a:r>
        </a:p>
        <a:p>
          <a:r>
            <a:rPr lang="uk-UA" sz="1600" dirty="0"/>
            <a:t> -  підсумковий (завершальний) контроль </a:t>
          </a:r>
        </a:p>
      </dgm:t>
    </dgm:pt>
    <dgm:pt modelId="{F3E384A2-CE4A-4B1F-B689-C50B72E7279D}" type="parTrans" cxnId="{C323514A-77B3-471A-8B50-F06827266EB4}">
      <dgm:prSet/>
      <dgm:spPr/>
      <dgm:t>
        <a:bodyPr/>
        <a:lstStyle/>
        <a:p>
          <a:endParaRPr lang="uk-UA"/>
        </a:p>
      </dgm:t>
    </dgm:pt>
    <dgm:pt modelId="{25767CFE-26ED-4ADA-93E0-0D69183659DD}" type="sibTrans" cxnId="{C323514A-77B3-471A-8B50-F06827266EB4}">
      <dgm:prSet/>
      <dgm:spPr/>
      <dgm:t>
        <a:bodyPr/>
        <a:lstStyle/>
        <a:p>
          <a:endParaRPr lang="uk-UA"/>
        </a:p>
      </dgm:t>
    </dgm:pt>
    <dgm:pt modelId="{830458FF-79CE-4C48-89FB-4984762F78C0}" type="pres">
      <dgm:prSet presAssocID="{194E7173-9216-45BD-AC7D-7311128AA45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B32B961-5B9D-442A-B12A-9E5748C0D5C1}" type="pres">
      <dgm:prSet presAssocID="{16EB7FF2-9C6B-4429-A975-272A5276FEFD}" presName="node" presStyleLbl="node1" presStyleIdx="0" presStyleCnt="5" custLinFactNeighborX="3410" custLinFactNeighborY="16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DD0EC74-130B-4E60-8C63-EFF87C4C899D}" type="pres">
      <dgm:prSet presAssocID="{6CACE043-2ECC-4058-A2C2-4C29E61D6B3B}" presName="sibTrans" presStyleCnt="0"/>
      <dgm:spPr/>
    </dgm:pt>
    <dgm:pt modelId="{270425E2-7262-4A30-A18A-D876BA1F0EA7}" type="pres">
      <dgm:prSet presAssocID="{9158AA76-C30F-4B79-8507-E3F167CDE7D3}" presName="node" presStyleLbl="node1" presStyleIdx="1" presStyleCnt="5" custScaleX="115705" custLinFactNeighborX="92111" custLinFactNeighborY="-407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ED0ED58-805F-49EA-837F-059479F3CDA2}" type="pres">
      <dgm:prSet presAssocID="{D0BC17DB-1728-472F-8C76-673CAB979169}" presName="sibTrans" presStyleCnt="0"/>
      <dgm:spPr/>
    </dgm:pt>
    <dgm:pt modelId="{28194F95-15C8-4797-B6CE-9FD2BBBD41B8}" type="pres">
      <dgm:prSet presAssocID="{E5FB26D8-27B6-4C07-824F-DE2A28054E5C}" presName="node" presStyleLbl="node1" presStyleIdx="2" presStyleCnt="5" custLinFactX="-100000" custLinFactY="78643" custLinFactNeighborX="-125444" custLinFactNeighborY="1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888B62D-15B1-4F08-8926-9B0B01B33175}" type="pres">
      <dgm:prSet presAssocID="{5198D844-1B66-4B6A-9702-3F320BDEBD00}" presName="sibTrans" presStyleCnt="0"/>
      <dgm:spPr/>
    </dgm:pt>
    <dgm:pt modelId="{121402E0-DB6C-4830-A129-A904E037B022}" type="pres">
      <dgm:prSet presAssocID="{10DFF4F9-D786-4970-8051-483536BB4BA0}" presName="node" presStyleLbl="node1" presStyleIdx="3" presStyleCnt="5" custScaleX="119258" custScaleY="111419" custLinFactX="56780" custLinFactNeighborX="100000" custLinFactNeighborY="2985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3D9BD57-BE8F-4802-8485-1C17718DFC72}" type="pres">
      <dgm:prSet presAssocID="{4F95BD62-6F65-47DF-80BD-6DBF45663362}" presName="sibTrans" presStyleCnt="0"/>
      <dgm:spPr/>
    </dgm:pt>
    <dgm:pt modelId="{51ED67EA-E129-453C-902C-7F24D6CC37E4}" type="pres">
      <dgm:prSet presAssocID="{65555F29-D7AD-4183-90E1-7930299C7D19}" presName="node" presStyleLbl="node1" presStyleIdx="4" presStyleCnt="5" custScaleX="121339" custScaleY="141412" custLinFactNeighborX="-75903" custLinFactNeighborY="-6934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0D25ADC-85E5-4E7B-B82B-BD59CC2F1881}" srcId="{194E7173-9216-45BD-AC7D-7311128AA455}" destId="{9158AA76-C30F-4B79-8507-E3F167CDE7D3}" srcOrd="1" destOrd="0" parTransId="{4F2F04DC-2C10-479D-9556-C672731344DA}" sibTransId="{D0BC17DB-1728-472F-8C76-673CAB979169}"/>
    <dgm:cxn modelId="{DC6EB6D1-66A2-4DDE-A682-F6E2A13C5845}" type="presOf" srcId="{194E7173-9216-45BD-AC7D-7311128AA455}" destId="{830458FF-79CE-4C48-89FB-4984762F78C0}" srcOrd="0" destOrd="0" presId="urn:microsoft.com/office/officeart/2005/8/layout/default"/>
    <dgm:cxn modelId="{65DDA342-6646-4016-BD3E-9204054E6AD8}" type="presOf" srcId="{65555F29-D7AD-4183-90E1-7930299C7D19}" destId="{51ED67EA-E129-453C-902C-7F24D6CC37E4}" srcOrd="0" destOrd="0" presId="urn:microsoft.com/office/officeart/2005/8/layout/default"/>
    <dgm:cxn modelId="{A8BFA441-2A44-4DC3-84CE-2D813B02A247}" type="presOf" srcId="{16EB7FF2-9C6B-4429-A975-272A5276FEFD}" destId="{FB32B961-5B9D-442A-B12A-9E5748C0D5C1}" srcOrd="0" destOrd="0" presId="urn:microsoft.com/office/officeart/2005/8/layout/default"/>
    <dgm:cxn modelId="{9BFC13D4-163F-4BA0-B6F0-9879A45C7156}" type="presOf" srcId="{E5FB26D8-27B6-4C07-824F-DE2A28054E5C}" destId="{28194F95-15C8-4797-B6CE-9FD2BBBD41B8}" srcOrd="0" destOrd="0" presId="urn:microsoft.com/office/officeart/2005/8/layout/default"/>
    <dgm:cxn modelId="{BDFFA5BA-A36B-4E84-A995-29237C8134B1}" srcId="{194E7173-9216-45BD-AC7D-7311128AA455}" destId="{10DFF4F9-D786-4970-8051-483536BB4BA0}" srcOrd="3" destOrd="0" parTransId="{DA08D3C1-870A-4721-A20F-C4065CA7EE2A}" sibTransId="{4F95BD62-6F65-47DF-80BD-6DBF45663362}"/>
    <dgm:cxn modelId="{AA084D54-BC55-4C09-92AA-B2CE551E07E9}" srcId="{194E7173-9216-45BD-AC7D-7311128AA455}" destId="{E5FB26D8-27B6-4C07-824F-DE2A28054E5C}" srcOrd="2" destOrd="0" parTransId="{3E3CF6FA-D269-4E0B-A358-DCB3ECF7B7AF}" sibTransId="{5198D844-1B66-4B6A-9702-3F320BDEBD00}"/>
    <dgm:cxn modelId="{C323514A-77B3-471A-8B50-F06827266EB4}" srcId="{194E7173-9216-45BD-AC7D-7311128AA455}" destId="{65555F29-D7AD-4183-90E1-7930299C7D19}" srcOrd="4" destOrd="0" parTransId="{F3E384A2-CE4A-4B1F-B689-C50B72E7279D}" sibTransId="{25767CFE-26ED-4ADA-93E0-0D69183659DD}"/>
    <dgm:cxn modelId="{B5313A68-3DB0-4395-ADD6-6396F9FC0237}" type="presOf" srcId="{9158AA76-C30F-4B79-8507-E3F167CDE7D3}" destId="{270425E2-7262-4A30-A18A-D876BA1F0EA7}" srcOrd="0" destOrd="0" presId="urn:microsoft.com/office/officeart/2005/8/layout/default"/>
    <dgm:cxn modelId="{A139F2A1-6967-40AC-9F61-C823574111C8}" srcId="{194E7173-9216-45BD-AC7D-7311128AA455}" destId="{16EB7FF2-9C6B-4429-A975-272A5276FEFD}" srcOrd="0" destOrd="0" parTransId="{EE978DE7-9946-4A01-845A-D64AA6EA822A}" sibTransId="{6CACE043-2ECC-4058-A2C2-4C29E61D6B3B}"/>
    <dgm:cxn modelId="{628BE8D4-E6FD-4A46-B3E0-CC66212492DF}" type="presOf" srcId="{10DFF4F9-D786-4970-8051-483536BB4BA0}" destId="{121402E0-DB6C-4830-A129-A904E037B022}" srcOrd="0" destOrd="0" presId="urn:microsoft.com/office/officeart/2005/8/layout/default"/>
    <dgm:cxn modelId="{A9F432E3-1A53-43FB-B751-5F8CB13827CC}" type="presParOf" srcId="{830458FF-79CE-4C48-89FB-4984762F78C0}" destId="{FB32B961-5B9D-442A-B12A-9E5748C0D5C1}" srcOrd="0" destOrd="0" presId="urn:microsoft.com/office/officeart/2005/8/layout/default"/>
    <dgm:cxn modelId="{D6BE40F0-6516-4F85-B04C-D0C4FE1AF7B7}" type="presParOf" srcId="{830458FF-79CE-4C48-89FB-4984762F78C0}" destId="{0DD0EC74-130B-4E60-8C63-EFF87C4C899D}" srcOrd="1" destOrd="0" presId="urn:microsoft.com/office/officeart/2005/8/layout/default"/>
    <dgm:cxn modelId="{E7FD9839-F13F-43E5-A528-99B204A6CD20}" type="presParOf" srcId="{830458FF-79CE-4C48-89FB-4984762F78C0}" destId="{270425E2-7262-4A30-A18A-D876BA1F0EA7}" srcOrd="2" destOrd="0" presId="urn:microsoft.com/office/officeart/2005/8/layout/default"/>
    <dgm:cxn modelId="{3E3EAB66-139B-402F-9115-3BDED2B82A7C}" type="presParOf" srcId="{830458FF-79CE-4C48-89FB-4984762F78C0}" destId="{2ED0ED58-805F-49EA-837F-059479F3CDA2}" srcOrd="3" destOrd="0" presId="urn:microsoft.com/office/officeart/2005/8/layout/default"/>
    <dgm:cxn modelId="{D537A7F5-233D-4324-A0F7-984CD29839DB}" type="presParOf" srcId="{830458FF-79CE-4C48-89FB-4984762F78C0}" destId="{28194F95-15C8-4797-B6CE-9FD2BBBD41B8}" srcOrd="4" destOrd="0" presId="urn:microsoft.com/office/officeart/2005/8/layout/default"/>
    <dgm:cxn modelId="{FF726283-BBC4-41F4-980C-DF2A77F3F1C3}" type="presParOf" srcId="{830458FF-79CE-4C48-89FB-4984762F78C0}" destId="{8888B62D-15B1-4F08-8926-9B0B01B33175}" srcOrd="5" destOrd="0" presId="urn:microsoft.com/office/officeart/2005/8/layout/default"/>
    <dgm:cxn modelId="{CFFE7391-1747-425C-AECA-81ECC78339F0}" type="presParOf" srcId="{830458FF-79CE-4C48-89FB-4984762F78C0}" destId="{121402E0-DB6C-4830-A129-A904E037B022}" srcOrd="6" destOrd="0" presId="urn:microsoft.com/office/officeart/2005/8/layout/default"/>
    <dgm:cxn modelId="{26EE5FA9-43F7-4E0B-83C4-0901FFBA3ADF}" type="presParOf" srcId="{830458FF-79CE-4C48-89FB-4984762F78C0}" destId="{33D9BD57-BE8F-4802-8485-1C17718DFC72}" srcOrd="7" destOrd="0" presId="urn:microsoft.com/office/officeart/2005/8/layout/default"/>
    <dgm:cxn modelId="{B7392A9A-CE7B-4311-B6DF-165FFD92FAE5}" type="presParOf" srcId="{830458FF-79CE-4C48-89FB-4984762F78C0}" destId="{51ED67EA-E129-453C-902C-7F24D6CC37E4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95400" y="609600"/>
            <a:ext cx="64967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Функції менедженту</a:t>
            </a:r>
            <a:endParaRPr lang="ru-RU" sz="5400" b="1" cap="none" spc="0" dirty="0">
              <a:ln/>
              <a:solidFill>
                <a:schemeClr val="accent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04800" y="1752600"/>
            <a:ext cx="5943600" cy="256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uk-UA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Планування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3400" marR="0" lvl="1" indent="63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Організування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Мотивація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Контроль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3733800"/>
            <a:ext cx="4057885" cy="2700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914400" y="3886200"/>
            <a:ext cx="2901950" cy="60960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Організування</a:t>
            </a:r>
            <a:endParaRPr kumimoji="0" lang="uk-UA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 rot="13503664">
            <a:off x="4326193" y="3083719"/>
            <a:ext cx="529053" cy="1032041"/>
          </a:xfrm>
          <a:prstGeom prst="downArrow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3429001" y="152400"/>
            <a:ext cx="5715000" cy="3048000"/>
          </a:xfrm>
          <a:prstGeom prst="ellipse">
            <a:avLst/>
          </a:prstGeom>
          <a:ln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cs typeface="Arial" pitchFamily="34" charset="0"/>
              </a:rPr>
              <a:t>вид управлінської діяльності, спрямований на</a:t>
            </a:r>
            <a:r>
              <a:rPr kumimoji="0" lang="uk-UA" sz="2000" b="0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cs typeface="Arial" pitchFamily="34" charset="0"/>
              </a:rPr>
              <a:t>формування структури управління організацією, встановлення у ній системи зв'язків та відносин, що дає змогу ефективно працювати для досягнення поставлених цілей.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 descr="35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3962400"/>
            <a:ext cx="3590925" cy="259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6800" y="0"/>
            <a:ext cx="7696200" cy="426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Системний підхід у менеджменті розглядає організацію як певну цілісність, систему, що складається із взаємопов'язаних елементів. Тобто організація як система може бути утворена лише за можливості формування і об'єднання її складових, побудови її структури, яка забезпечить стійкість, стабільність системи, дасть їй змогу реалізувати властивості, необхідні для бажаного функціонування.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5" name="Рисунок 4" descr="faMVC8Y82L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4305300"/>
            <a:ext cx="3403600" cy="2552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6019800" y="228600"/>
            <a:ext cx="2781300" cy="1390650"/>
          </a:xfrm>
          <a:prstGeom prst="wave">
            <a:avLst>
              <a:gd name="adj1" fmla="val 13005"/>
              <a:gd name="adj2" fmla="val 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Контролювання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Oval 3"/>
          <p:cNvSpPr>
            <a:spLocks noChangeArrowheads="1"/>
          </p:cNvSpPr>
          <p:nvPr/>
        </p:nvSpPr>
        <p:spPr bwMode="auto">
          <a:xfrm>
            <a:off x="1066800" y="2286000"/>
            <a:ext cx="6477000" cy="41148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99FF33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cs typeface="Arial" pitchFamily="34" charset="0"/>
              </a:rPr>
              <a:t>вид управлінської діяльності, спрямований на забезпечення досягнення цілей організації за допомогою оцінювання та аналізу результатів її діяльності і внесення необхідних коректив у разі відхилення фактичних результатів від запланованих.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cs typeface="Arial" pitchFamily="34" charset="0"/>
              </a:rPr>
              <a:t/>
            </a:r>
            <a:b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cs typeface="Arial" pitchFamily="34" charset="0"/>
              </a:rPr>
            </a:b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6019800" y="17526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28800" y="4114800"/>
            <a:ext cx="6781800" cy="221599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2400" b="1" i="1" u="sng" dirty="0" smtClean="0">
                <a:solidFill>
                  <a:srgbClr val="00B0F0"/>
                </a:solidFill>
              </a:rPr>
              <a:t>Контроль </a:t>
            </a:r>
            <a:r>
              <a:rPr lang="uk-UA" sz="2400" dirty="0" smtClean="0">
                <a:solidFill>
                  <a:srgbClr val="00B0F0"/>
                </a:solidFill>
              </a:rPr>
              <a:t>— </a:t>
            </a:r>
            <a:r>
              <a:rPr lang="uk-UA" sz="2400" i="1" dirty="0" smtClean="0">
                <a:solidFill>
                  <a:srgbClr val="00B0F0"/>
                </a:solidFill>
              </a:rPr>
              <a:t>елемент і чинник управління економічними суб'єктами, процесом, який полягає у нагляді за ними з метою перевірки відповідності їх стану законодавчим нормам, стратегіям, цілям тощо.</a:t>
            </a:r>
            <a:r>
              <a:rPr lang="uk-UA" dirty="0" smtClean="0">
                <a:solidFill>
                  <a:srgbClr val="00B0F0"/>
                </a:solidFill>
              </a:rPr>
              <a:t/>
            </a:r>
            <a:br>
              <a:rPr lang="uk-UA" dirty="0" smtClean="0">
                <a:solidFill>
                  <a:srgbClr val="00B0F0"/>
                </a:solidFill>
              </a:rPr>
            </a:br>
            <a:endParaRPr lang="uk-UA" dirty="0">
              <a:solidFill>
                <a:srgbClr val="00B0F0"/>
              </a:solidFill>
            </a:endParaRPr>
          </a:p>
        </p:txBody>
      </p:sp>
      <p:pic>
        <p:nvPicPr>
          <p:cNvPr id="5" name="Рисунок 4" descr="72607f13e06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862" y="457199"/>
            <a:ext cx="5743157" cy="2743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590800" y="609600"/>
            <a:ext cx="4038600" cy="990600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uk-UA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Види контролю</a:t>
            </a:r>
            <a:endParaRPr lang="uk-UA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219200" y="1905000"/>
          <a:ext cx="7467600" cy="4314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rot="5400000">
            <a:off x="2667000" y="18288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4344194" y="21328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6096000" y="1752600"/>
            <a:ext cx="3810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381000" y="304800"/>
            <a:ext cx="3810000" cy="1676400"/>
          </a:xfrm>
          <a:prstGeom prst="flowChartMagneticTape">
            <a:avLst/>
          </a:prstGeom>
          <a:solidFill>
            <a:srgbClr val="FFFFFF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cs typeface="Arial" pitchFamily="34" charset="0"/>
              </a:rPr>
              <a:t>Менеджмент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495800" y="1981200"/>
            <a:ext cx="4438650" cy="4267200"/>
          </a:xfrm>
          <a:prstGeom prst="rect">
            <a:avLst/>
          </a:prstGeom>
          <a:solidFill>
            <a:srgbClr val="FFFFFF"/>
          </a:solidFill>
          <a:ln w="38100" cap="rnd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cs typeface="Arial" pitchFamily="34" charset="0"/>
              </a:rPr>
              <a:t>це процес планування, організації, приведення в дію та контроль організації з метою досягнення координації людських і матеріальних ресурсів, необхідних для ефективного виконання завдань. Менеджмент пронизує всю організацію, торкається практично всіх сфер її діяльності.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izh_b_342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200400"/>
            <a:ext cx="3128962" cy="32125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000" y="533400"/>
            <a:ext cx="687880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Функції менеджменту</a:t>
            </a:r>
            <a:endParaRPr lang="ru-RU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524000" y="1447800"/>
            <a:ext cx="7010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752600" y="1676400"/>
            <a:ext cx="425450" cy="844550"/>
          </a:xfrm>
          <a:prstGeom prst="downArrow">
            <a:avLst>
              <a:gd name="adj1" fmla="val 50000"/>
              <a:gd name="adj2" fmla="val 49627"/>
            </a:avLst>
          </a:prstGeom>
          <a:gradFill rotWithShape="0">
            <a:gsLst>
              <a:gs pos="0">
                <a:srgbClr val="95B3D7"/>
              </a:gs>
              <a:gs pos="50000">
                <a:srgbClr val="4F81BD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4F81BD"/>
            </a:solidFill>
            <a:miter lim="800000"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581400" y="1981200"/>
            <a:ext cx="425450" cy="844550"/>
          </a:xfrm>
          <a:prstGeom prst="downArrow">
            <a:avLst>
              <a:gd name="adj1" fmla="val 50000"/>
              <a:gd name="adj2" fmla="val 49627"/>
            </a:avLst>
          </a:prstGeom>
          <a:gradFill rotWithShape="0">
            <a:gsLst>
              <a:gs pos="0">
                <a:srgbClr val="95B3D7"/>
              </a:gs>
              <a:gs pos="50000">
                <a:srgbClr val="4F81BD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4F81BD"/>
            </a:solidFill>
            <a:miter lim="800000"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5562600" y="2057400"/>
            <a:ext cx="425450" cy="844550"/>
          </a:xfrm>
          <a:prstGeom prst="downArrow">
            <a:avLst>
              <a:gd name="adj1" fmla="val 50000"/>
              <a:gd name="adj2" fmla="val 49627"/>
            </a:avLst>
          </a:prstGeom>
          <a:gradFill rotWithShape="0">
            <a:gsLst>
              <a:gs pos="0">
                <a:srgbClr val="95B3D7"/>
              </a:gs>
              <a:gs pos="50000">
                <a:srgbClr val="4F81BD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4F81BD"/>
            </a:solidFill>
            <a:miter lim="800000"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7543800" y="1676400"/>
            <a:ext cx="425450" cy="844550"/>
          </a:xfrm>
          <a:prstGeom prst="downArrow">
            <a:avLst>
              <a:gd name="adj1" fmla="val 50000"/>
              <a:gd name="adj2" fmla="val 49627"/>
            </a:avLst>
          </a:prstGeom>
          <a:gradFill rotWithShape="0">
            <a:gsLst>
              <a:gs pos="0">
                <a:srgbClr val="95B3D7"/>
              </a:gs>
              <a:gs pos="50000">
                <a:srgbClr val="4F81BD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4F81BD"/>
            </a:solidFill>
            <a:miter lim="800000"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457200" y="2667000"/>
            <a:ext cx="1985962" cy="612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Планування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590800" y="3276600"/>
            <a:ext cx="18288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Організація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876800" y="3200400"/>
            <a:ext cx="19050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Мотивація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010400" y="2667000"/>
            <a:ext cx="16764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Контроль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Рисунок 14" descr="10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6264" y="4419600"/>
            <a:ext cx="2145655" cy="2115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400" y="609600"/>
            <a:ext cx="5117592" cy="14779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prstTxWarp prst="textPlain">
              <a:avLst/>
            </a:prstTxWarp>
          </a:bodyPr>
          <a:lstStyle/>
          <a:p>
            <a:pPr algn="ctr"/>
            <a:r>
              <a:rPr lang="uk-U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ПЛАНУВАННЯ</a:t>
            </a:r>
            <a:endParaRPr lang="uk-UA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4" name="Рисунок 3" descr="1266398779_standa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3657600"/>
            <a:ext cx="4140278" cy="27817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28600" y="228600"/>
            <a:ext cx="8915400" cy="215443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1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Сутність, завдання і принципи планування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Планування є відправною ланкою в циклі управління. Воно визначає цілі організації і способи ї: досягнення, тобто відображає рівень осмисленості діяльності організації.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762000" y="3187700"/>
            <a:ext cx="2895599" cy="698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Планування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54" name="AutoShape 6"/>
          <p:cNvCxnSpPr>
            <a:cxnSpLocks noChangeShapeType="1"/>
          </p:cNvCxnSpPr>
          <p:nvPr/>
        </p:nvCxnSpPr>
        <p:spPr bwMode="auto">
          <a:xfrm>
            <a:off x="3810000" y="3590926"/>
            <a:ext cx="914400" cy="523874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4419600" y="4419600"/>
            <a:ext cx="4419600" cy="1905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cs typeface="Arial" pitchFamily="34" charset="0"/>
              </a:rPr>
              <a:t>вид управлінської діяльності, спрямований на визначення цілей і майбутнього стану організації, а також ресурсів, необхідних для їх досягнення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47800" y="381000"/>
          <a:ext cx="7010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362200" y="5943600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Діяльність із планування на підприємстві рис. 1.1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371600" y="990600"/>
          <a:ext cx="7048500" cy="4138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124200" y="5410200"/>
            <a:ext cx="3438526" cy="50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Принципи планування рис.  1.2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304800"/>
            <a:ext cx="7498080" cy="6248400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uk-UA" sz="2400" b="1" dirty="0" smtClean="0"/>
              <a:t>Принцип єдності (холізму).</a:t>
            </a:r>
            <a:r>
              <a:rPr lang="uk-UA" sz="2400" dirty="0" smtClean="0"/>
              <a:t> Передбачає системний характер планування. Оскільки елементами планування в організації є окремі підрозділи, а значить, окремі частини процесу планування, то між ними має існувати взаємозв'язок. </a:t>
            </a:r>
          </a:p>
          <a:p>
            <a:r>
              <a:rPr lang="uk-UA" sz="2400" b="1" dirty="0" smtClean="0"/>
              <a:t>Принцип безперервності. </a:t>
            </a:r>
            <a:r>
              <a:rPr lang="uk-UA" sz="2400" dirty="0" smtClean="0"/>
              <a:t>Полягає в безперервності планування на підприємствах; у розроблені плани відповідно до результатів виконання попередніх планів і з урахуванням змін зовнішнього середовища оперативно вносять корективи</a:t>
            </a:r>
          </a:p>
          <a:p>
            <a:r>
              <a:rPr lang="uk-UA" sz="2400" b="1" dirty="0" smtClean="0"/>
              <a:t>Принцип гнучкості . </a:t>
            </a:r>
            <a:r>
              <a:rPr lang="uk-UA" sz="2400" dirty="0" smtClean="0"/>
              <a:t>Суть його — у здатності планів і процесу планування змінювати свою спрямованість з огляду на непередбачені обставини. Згідно з цим принципом плани слід складати так, щоб у них можна було вносити зміни відповідно до змін внутрішніх і зовнішніх умов. </a:t>
            </a:r>
          </a:p>
          <a:p>
            <a:r>
              <a:rPr lang="uk-UA" sz="2400" b="1" i="1" dirty="0" smtClean="0"/>
              <a:t>Принцип точності. </a:t>
            </a:r>
            <a:r>
              <a:rPr lang="uk-UA" sz="2400" dirty="0" smtClean="0"/>
              <a:t>Згідно з ним плани мають бути конкретизовані й деталізовані настільки, наскільки дозволяють зовнішні і внутрішні умови діяльності фірми. Так, стратегічне, довгострокове планування обмежене головними цілями і загальними напрямами діяльності, бо кількість достовірної інформації про майбутнє незначна, а діапазон і швидкість змін постійно зростають. </a:t>
            </a:r>
          </a:p>
          <a:p>
            <a:r>
              <a:rPr lang="uk-UA" sz="2500" b="1" i="1" dirty="0" smtClean="0"/>
              <a:t>Принцип участі </a:t>
            </a:r>
            <a:r>
              <a:rPr lang="uk-UA" sz="2500" dirty="0" smtClean="0"/>
              <a:t>Тісно пов'язаний із принципом єдності. Суть його полягає в участі кожного працівника організації в плановій діяльності незалежно від посади і функції, яку він виконує. </a:t>
            </a:r>
          </a:p>
          <a:p>
            <a:endParaRPr lang="uk-U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371600"/>
            <a:ext cx="5791200" cy="1143000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4800" b="1" dirty="0" smtClean="0">
                <a:solidFill>
                  <a:srgbClr val="FF0000"/>
                </a:solidFill>
                <a:effectLst/>
              </a:rPr>
              <a:t>Організування</a:t>
            </a:r>
            <a:endParaRPr lang="uk-UA" sz="4800" b="1" dirty="0">
              <a:solidFill>
                <a:srgbClr val="FF0000"/>
              </a:solidFill>
              <a:effectLst/>
            </a:endParaRPr>
          </a:p>
        </p:txBody>
      </p:sp>
      <p:pic>
        <p:nvPicPr>
          <p:cNvPr id="4" name="Рисунок 3" descr="1323932249_marketingovie_issledovaniy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3581400"/>
            <a:ext cx="2776537" cy="26202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231</TotalTime>
  <Words>545</Words>
  <PresentationFormat>Экран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Слайд 1</vt:lpstr>
      <vt:lpstr>Слайд 2</vt:lpstr>
      <vt:lpstr>Слайд 3</vt:lpstr>
      <vt:lpstr>ПЛАНУВАННЯ</vt:lpstr>
      <vt:lpstr>Слайд 5</vt:lpstr>
      <vt:lpstr>Слайд 6</vt:lpstr>
      <vt:lpstr>Слайд 7</vt:lpstr>
      <vt:lpstr>Слайд 8</vt:lpstr>
      <vt:lpstr>Організування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Vika</dc:creator>
  <cp:lastModifiedBy>Vika</cp:lastModifiedBy>
  <cp:revision>19</cp:revision>
  <dcterms:created xsi:type="dcterms:W3CDTF">2014-09-27T05:46:40Z</dcterms:created>
  <dcterms:modified xsi:type="dcterms:W3CDTF">2014-10-20T11:39:28Z</dcterms:modified>
</cp:coreProperties>
</file>